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2DC02-DD1D-464F-AE9E-ADFF4B5D52FA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F111F-8930-4718-A2BF-61713E2EA0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6F111F-8930-4718-A2BF-61713E2EA01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E8CCDE-5C71-4642-A81A-4BCEA3F6B827}" type="datetimeFigureOut">
              <a:rPr lang="en-US" smtClean="0"/>
              <a:t>11/13/2009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1185E68-E943-4D07-8174-C309464014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solving 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13,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homework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12</a:t>
            </a:r>
          </a:p>
          <a:p>
            <a:pPr marL="514350" indent="-514350">
              <a:buAutoNum type="arabicParenR"/>
            </a:pPr>
            <a:r>
              <a:rPr lang="en-US" dirty="0" smtClean="0"/>
              <a:t>-2</a:t>
            </a:r>
          </a:p>
          <a:p>
            <a:pPr marL="514350" indent="-514350">
              <a:buAutoNum type="arabicParenR"/>
            </a:pPr>
            <a:r>
              <a:rPr lang="en-US" dirty="0" smtClean="0"/>
              <a:t>-3</a:t>
            </a:r>
          </a:p>
          <a:p>
            <a:pPr marL="514350" indent="-514350">
              <a:buAutoNum type="arabicParenR"/>
            </a:pPr>
            <a:r>
              <a:rPr lang="en-US" dirty="0" smtClean="0"/>
              <a:t>3</a:t>
            </a:r>
          </a:p>
          <a:p>
            <a:pPr marL="514350" indent="-514350">
              <a:buAutoNum type="arabicParenR"/>
            </a:pPr>
            <a:r>
              <a:rPr lang="en-US" dirty="0" smtClean="0"/>
              <a:t>-20</a:t>
            </a:r>
          </a:p>
          <a:p>
            <a:pPr marL="514350" indent="-514350">
              <a:buAutoNum type="arabicParenR"/>
            </a:pPr>
            <a:r>
              <a:rPr lang="en-US" dirty="0" smtClean="0"/>
              <a:t>3</a:t>
            </a:r>
          </a:p>
          <a:p>
            <a:pPr marL="514350" indent="-514350">
              <a:buAutoNum type="arabicParenR"/>
            </a:pPr>
            <a:r>
              <a:rPr lang="en-US" dirty="0" smtClean="0"/>
              <a:t>1</a:t>
            </a:r>
          </a:p>
          <a:p>
            <a:pPr marL="514350" indent="-514350">
              <a:buAutoNum type="arabicParenR"/>
            </a:pPr>
            <a:r>
              <a:rPr lang="en-US" dirty="0" smtClean="0"/>
              <a:t>-7</a:t>
            </a:r>
          </a:p>
          <a:p>
            <a:pPr marL="514350" indent="-514350">
              <a:buAutoNum type="arabicParenR"/>
            </a:pPr>
            <a:r>
              <a:rPr lang="en-US" dirty="0" smtClean="0"/>
              <a:t>-2</a:t>
            </a:r>
          </a:p>
          <a:p>
            <a:pPr marL="514350" indent="-514350">
              <a:buAutoNum type="arabicParenR"/>
            </a:pPr>
            <a:r>
              <a:rPr lang="en-US" dirty="0"/>
              <a:t>4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11) -5</a:t>
            </a:r>
          </a:p>
          <a:p>
            <a:pPr>
              <a:buNone/>
            </a:pPr>
            <a:r>
              <a:rPr lang="en-US" dirty="0" smtClean="0"/>
              <a:t>12) -5</a:t>
            </a:r>
          </a:p>
          <a:p>
            <a:pPr>
              <a:buNone/>
            </a:pPr>
            <a:r>
              <a:rPr lang="en-US" dirty="0" smtClean="0"/>
              <a:t>13) 5</a:t>
            </a:r>
          </a:p>
          <a:p>
            <a:pPr>
              <a:buNone/>
            </a:pPr>
            <a:r>
              <a:rPr lang="en-US" dirty="0" smtClean="0"/>
              <a:t>14) 6</a:t>
            </a:r>
          </a:p>
          <a:p>
            <a:pPr>
              <a:buNone/>
            </a:pPr>
            <a:r>
              <a:rPr lang="en-US" dirty="0" smtClean="0"/>
              <a:t>15) 6</a:t>
            </a:r>
          </a:p>
          <a:p>
            <a:pPr>
              <a:buNone/>
            </a:pPr>
            <a:r>
              <a:rPr lang="en-US" dirty="0" smtClean="0"/>
              <a:t>16) -11</a:t>
            </a:r>
          </a:p>
          <a:p>
            <a:pPr>
              <a:buNone/>
            </a:pPr>
            <a:r>
              <a:rPr lang="en-US" dirty="0" smtClean="0"/>
              <a:t>17) 0</a:t>
            </a:r>
          </a:p>
          <a:p>
            <a:pPr>
              <a:buNone/>
            </a:pPr>
            <a:r>
              <a:rPr lang="en-US" dirty="0" smtClean="0"/>
              <a:t>18) -12</a:t>
            </a:r>
          </a:p>
          <a:p>
            <a:pPr>
              <a:buNone/>
            </a:pPr>
            <a:r>
              <a:rPr lang="en-US" dirty="0" smtClean="0"/>
              <a:t>19) 12</a:t>
            </a:r>
          </a:p>
          <a:p>
            <a:pPr>
              <a:buNone/>
            </a:pPr>
            <a:r>
              <a:rPr lang="en-US" dirty="0" smtClean="0"/>
              <a:t>20) 9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X’s on both sides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there are </a:t>
            </a:r>
            <a:r>
              <a:rPr lang="en-US" dirty="0" err="1" smtClean="0"/>
              <a:t>x’s</a:t>
            </a:r>
            <a:r>
              <a:rPr lang="en-US" dirty="0" smtClean="0"/>
              <a:t> on both sides, use addition and subtract to isolate x on one side.</a:t>
            </a:r>
          </a:p>
          <a:p>
            <a:pPr>
              <a:buNone/>
            </a:pPr>
            <a:r>
              <a:rPr lang="en-US" dirty="0" smtClean="0"/>
              <a:t>4x+4=3x-10				x-10=7x+2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Combining like terms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there are like terms on either side of the equal sign, combine them.</a:t>
            </a:r>
          </a:p>
          <a:p>
            <a:pPr>
              <a:buNone/>
            </a:pPr>
            <a:r>
              <a:rPr lang="en-US" dirty="0" smtClean="0"/>
              <a:t>3x+x=12					3x+1=12+4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distributive property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Remove parentheses first…</a:t>
            </a:r>
          </a:p>
          <a:p>
            <a:pPr>
              <a:buNone/>
            </a:pPr>
            <a:r>
              <a:rPr lang="en-US" dirty="0" smtClean="0"/>
              <a:t>3(x-1)=12				2(x+1)=6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Multiply all parts by the denominator in order to clear the fractions.</a:t>
            </a: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38200" y="2819400"/>
          <a:ext cx="1695450" cy="834269"/>
        </p:xfrm>
        <a:graphic>
          <a:graphicData uri="http://schemas.openxmlformats.org/presentationml/2006/ole">
            <p:oleObj spid="_x0000_s1026" name="Equation" r:id="rId4" imgW="799920" imgH="39348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070350" y="2890777"/>
          <a:ext cx="1873250" cy="735073"/>
        </p:xfrm>
        <a:graphic>
          <a:graphicData uri="http://schemas.openxmlformats.org/presentationml/2006/ole">
            <p:oleObj spid="_x0000_s1027" name="Equation" r:id="rId5" imgW="1002960" imgH="393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50</TotalTime>
  <Words>137</Words>
  <Application>Microsoft Office PowerPoint</Application>
  <PresentationFormat>On-screen Show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Median</vt:lpstr>
      <vt:lpstr>Microsoft Equation 3.0</vt:lpstr>
      <vt:lpstr>More about solving linear equations</vt:lpstr>
      <vt:lpstr>Check your homework</vt:lpstr>
      <vt:lpstr>X’s on both sides</vt:lpstr>
      <vt:lpstr>Combining like terms</vt:lpstr>
      <vt:lpstr>The distributive property</vt:lpstr>
      <vt:lpstr>Working with fractions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solving linear equations</dc:title>
  <dc:creator>Ameena</dc:creator>
  <cp:lastModifiedBy>Ameena</cp:lastModifiedBy>
  <cp:revision>9</cp:revision>
  <dcterms:created xsi:type="dcterms:W3CDTF">2009-11-13T20:57:08Z</dcterms:created>
  <dcterms:modified xsi:type="dcterms:W3CDTF">2009-11-13T21:47:34Z</dcterms:modified>
</cp:coreProperties>
</file>